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handoutMasterIdLst>
    <p:handoutMasterId r:id="rId5"/>
  </p:handoutMasterIdLst>
  <p:sldIdLst>
    <p:sldId id="256" r:id="rId2"/>
    <p:sldId id="257" r:id="rId3"/>
  </p:sldIdLst>
  <p:sldSz cx="3082925" cy="1944688"/>
  <p:notesSz cx="6858000" cy="9144000"/>
  <p:defaultTextStyle>
    <a:defPPr>
      <a:defRPr lang="ru-RU"/>
    </a:defPPr>
    <a:lvl1pPr marL="0" algn="l" defTabSz="287213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1pPr>
    <a:lvl2pPr marL="143607" algn="l" defTabSz="287213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2pPr>
    <a:lvl3pPr marL="287213" algn="l" defTabSz="287213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3pPr>
    <a:lvl4pPr marL="430820" algn="l" defTabSz="287213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4pPr>
    <a:lvl5pPr marL="574426" algn="l" defTabSz="287213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5pPr>
    <a:lvl6pPr marL="718033" algn="l" defTabSz="287213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6pPr>
    <a:lvl7pPr marL="861639" algn="l" defTabSz="287213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7pPr>
    <a:lvl8pPr marL="1005246" algn="l" defTabSz="287213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8pPr>
    <a:lvl9pPr marL="1148852" algn="l" defTabSz="287213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90" d="100"/>
          <a:sy n="190" d="100"/>
        </p:scale>
        <p:origin x="-3504" y="-1320"/>
      </p:cViewPr>
      <p:guideLst>
        <p:guide orient="horz" pos="613"/>
        <p:guide pos="97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BF910C-5B34-47C7-BB40-EE660A8CA67F}" type="datetimeFigureOut">
              <a:rPr lang="ru-RU" smtClean="0"/>
              <a:t>03.01.2025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A127F0-F91E-4229-A4AC-83621DEB00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19163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776E36-D91B-4C06-91F7-4CCA4426A68F}" type="datetimeFigureOut">
              <a:rPr lang="ru-RU" smtClean="0"/>
              <a:t>03.01.2025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711200" y="685800"/>
            <a:ext cx="54356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786A46-55D7-4B92-9FE0-54C3455C31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95282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287213" rtl="0" eaLnBrk="1" latinLnBrk="0" hangingPunct="1">
      <a:defRPr sz="400" kern="1200">
        <a:solidFill>
          <a:schemeClr val="tx1"/>
        </a:solidFill>
        <a:latin typeface="+mn-lt"/>
        <a:ea typeface="+mn-ea"/>
        <a:cs typeface="+mn-cs"/>
      </a:defRPr>
    </a:lvl1pPr>
    <a:lvl2pPr marL="143607" algn="l" defTabSz="287213" rtl="0" eaLnBrk="1" latinLnBrk="0" hangingPunct="1">
      <a:defRPr sz="400" kern="1200">
        <a:solidFill>
          <a:schemeClr val="tx1"/>
        </a:solidFill>
        <a:latin typeface="+mn-lt"/>
        <a:ea typeface="+mn-ea"/>
        <a:cs typeface="+mn-cs"/>
      </a:defRPr>
    </a:lvl2pPr>
    <a:lvl3pPr marL="287213" algn="l" defTabSz="287213" rtl="0" eaLnBrk="1" latinLnBrk="0" hangingPunct="1">
      <a:defRPr sz="400" kern="1200">
        <a:solidFill>
          <a:schemeClr val="tx1"/>
        </a:solidFill>
        <a:latin typeface="+mn-lt"/>
        <a:ea typeface="+mn-ea"/>
        <a:cs typeface="+mn-cs"/>
      </a:defRPr>
    </a:lvl3pPr>
    <a:lvl4pPr marL="430820" algn="l" defTabSz="287213" rtl="0" eaLnBrk="1" latinLnBrk="0" hangingPunct="1">
      <a:defRPr sz="400" kern="1200">
        <a:solidFill>
          <a:schemeClr val="tx1"/>
        </a:solidFill>
        <a:latin typeface="+mn-lt"/>
        <a:ea typeface="+mn-ea"/>
        <a:cs typeface="+mn-cs"/>
      </a:defRPr>
    </a:lvl4pPr>
    <a:lvl5pPr marL="574426" algn="l" defTabSz="287213" rtl="0" eaLnBrk="1" latinLnBrk="0" hangingPunct="1">
      <a:defRPr sz="400" kern="1200">
        <a:solidFill>
          <a:schemeClr val="tx1"/>
        </a:solidFill>
        <a:latin typeface="+mn-lt"/>
        <a:ea typeface="+mn-ea"/>
        <a:cs typeface="+mn-cs"/>
      </a:defRPr>
    </a:lvl5pPr>
    <a:lvl6pPr marL="718033" algn="l" defTabSz="287213" rtl="0" eaLnBrk="1" latinLnBrk="0" hangingPunct="1">
      <a:defRPr sz="400" kern="1200">
        <a:solidFill>
          <a:schemeClr val="tx1"/>
        </a:solidFill>
        <a:latin typeface="+mn-lt"/>
        <a:ea typeface="+mn-ea"/>
        <a:cs typeface="+mn-cs"/>
      </a:defRPr>
    </a:lvl6pPr>
    <a:lvl7pPr marL="861639" algn="l" defTabSz="287213" rtl="0" eaLnBrk="1" latinLnBrk="0" hangingPunct="1">
      <a:defRPr sz="400" kern="1200">
        <a:solidFill>
          <a:schemeClr val="tx1"/>
        </a:solidFill>
        <a:latin typeface="+mn-lt"/>
        <a:ea typeface="+mn-ea"/>
        <a:cs typeface="+mn-cs"/>
      </a:defRPr>
    </a:lvl7pPr>
    <a:lvl8pPr marL="1005246" algn="l" defTabSz="287213" rtl="0" eaLnBrk="1" latinLnBrk="0" hangingPunct="1">
      <a:defRPr sz="400" kern="1200">
        <a:solidFill>
          <a:schemeClr val="tx1"/>
        </a:solidFill>
        <a:latin typeface="+mn-lt"/>
        <a:ea typeface="+mn-ea"/>
        <a:cs typeface="+mn-cs"/>
      </a:defRPr>
    </a:lvl8pPr>
    <a:lvl9pPr marL="1148852" algn="l" defTabSz="287213" rtl="0" eaLnBrk="1" latinLnBrk="0" hangingPunct="1">
      <a:defRPr sz="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711200" y="685800"/>
            <a:ext cx="54356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786A46-55D7-4B92-9FE0-54C3455C312C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75403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786A46-55D7-4B92-9FE0-54C3455C312C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60952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77073" y="64823"/>
            <a:ext cx="2931862" cy="171132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8721" tIns="14361" rIns="28721" bIns="14361"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71364" y="1518196"/>
            <a:ext cx="2941110" cy="377589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1220" y="453761"/>
            <a:ext cx="2620486" cy="504776"/>
          </a:xfrm>
        </p:spPr>
        <p:txBody>
          <a:bodyPr anchor="b">
            <a:norm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2439" y="1008357"/>
            <a:ext cx="2158048" cy="417748"/>
          </a:xfrm>
        </p:spPr>
        <p:txBody>
          <a:bodyPr>
            <a:normAutofit/>
          </a:bodyPr>
          <a:lstStyle>
            <a:lvl1pPr marL="0" indent="0" algn="ctr">
              <a:buNone/>
              <a:defRPr sz="600">
                <a:solidFill>
                  <a:srgbClr val="FFFFFF"/>
                </a:solidFill>
              </a:defRPr>
            </a:lvl1pPr>
            <a:lvl2pPr marL="1436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872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308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5744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180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8616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0052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1488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57AD4-0EAB-472D-A37E-8D2C2AEC9EE1}" type="datetimeFigureOut">
              <a:rPr lang="ru-RU" smtClean="0"/>
              <a:t>03.01.2025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B8758-229E-4A84-8E0D-C5935D62890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57AD4-0EAB-472D-A37E-8D2C2AEC9EE1}" type="datetimeFigureOut">
              <a:rPr lang="ru-RU" smtClean="0"/>
              <a:t>03.01.2025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B8758-229E-4A84-8E0D-C5935D62890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77073" y="64823"/>
            <a:ext cx="2931862" cy="404495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8721" tIns="14361" rIns="28721" bIns="14361"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57AD4-0EAB-472D-A37E-8D2C2AEC9EE1}" type="datetimeFigureOut">
              <a:rPr lang="ru-RU" smtClean="0"/>
              <a:t>03.01.2025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B8758-229E-4A84-8E0D-C5935D628902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71364" y="202520"/>
            <a:ext cx="2941110" cy="377589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235121" y="410545"/>
            <a:ext cx="693658" cy="1272450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4146" y="410545"/>
            <a:ext cx="2029592" cy="1272450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57AD4-0EAB-472D-A37E-8D2C2AEC9EE1}" type="datetimeFigureOut">
              <a:rPr lang="ru-RU" smtClean="0"/>
              <a:t>03.01.2025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B8758-229E-4A84-8E0D-C5935D628902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77073" y="64823"/>
            <a:ext cx="2931862" cy="1343131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8721" tIns="14361" rIns="28721" bIns="14361"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2038911" y="1191991"/>
            <a:ext cx="969796" cy="202473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28721" tIns="14361" rIns="28721" bIns="14361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883111" y="1155609"/>
            <a:ext cx="1869349" cy="241069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28721" tIns="14361" rIns="28721" bIns="14361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953713" y="1159089"/>
            <a:ext cx="1843545" cy="219556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28721" tIns="14361" rIns="28721" bIns="14361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1891255" y="1155293"/>
            <a:ext cx="1115301" cy="184756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28721" tIns="14361" rIns="28721" bIns="14361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71364" y="1150863"/>
            <a:ext cx="2941110" cy="377106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28721" tIns="14361" rIns="28721" bIns="14361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2646" y="698579"/>
            <a:ext cx="2620486" cy="432153"/>
          </a:xfrm>
        </p:spPr>
        <p:txBody>
          <a:bodyPr anchor="t">
            <a:normAutofit/>
          </a:bodyPr>
          <a:lstStyle>
            <a:lvl1pPr algn="ctr">
              <a:defRPr sz="1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1011" y="407610"/>
            <a:ext cx="2163757" cy="266495"/>
          </a:xfrm>
        </p:spPr>
        <p:txBody>
          <a:bodyPr anchor="b">
            <a:normAutofit/>
          </a:bodyPr>
          <a:lstStyle>
            <a:lvl1pPr marL="0" indent="0" algn="ctr">
              <a:buNone/>
              <a:defRPr sz="600">
                <a:solidFill>
                  <a:srgbClr val="FFFFFF"/>
                </a:solidFill>
              </a:defRPr>
            </a:lvl1pPr>
            <a:lvl2pPr marL="143607" indent="0">
              <a:buNone/>
              <a:defRPr sz="600">
                <a:solidFill>
                  <a:schemeClr val="tx1">
                    <a:tint val="75000"/>
                  </a:schemeClr>
                </a:solidFill>
              </a:defRPr>
            </a:lvl2pPr>
            <a:lvl3pPr marL="287213" indent="0">
              <a:buNone/>
              <a:defRPr sz="500">
                <a:solidFill>
                  <a:schemeClr val="tx1">
                    <a:tint val="75000"/>
                  </a:schemeClr>
                </a:solidFill>
              </a:defRPr>
            </a:lvl3pPr>
            <a:lvl4pPr marL="430820" indent="0">
              <a:buNone/>
              <a:defRPr sz="400">
                <a:solidFill>
                  <a:schemeClr val="tx1">
                    <a:tint val="75000"/>
                  </a:schemeClr>
                </a:solidFill>
              </a:defRPr>
            </a:lvl4pPr>
            <a:lvl5pPr marL="574426" indent="0">
              <a:buNone/>
              <a:defRPr sz="400">
                <a:solidFill>
                  <a:schemeClr val="tx1">
                    <a:tint val="75000"/>
                  </a:schemeClr>
                </a:solidFill>
              </a:defRPr>
            </a:lvl5pPr>
            <a:lvl6pPr marL="718033" indent="0">
              <a:buNone/>
              <a:defRPr sz="400">
                <a:solidFill>
                  <a:schemeClr val="tx1">
                    <a:tint val="75000"/>
                  </a:schemeClr>
                </a:solidFill>
              </a:defRPr>
            </a:lvl6pPr>
            <a:lvl7pPr marL="861639" indent="0">
              <a:buNone/>
              <a:defRPr sz="400">
                <a:solidFill>
                  <a:schemeClr val="tx1">
                    <a:tint val="75000"/>
                  </a:schemeClr>
                </a:solidFill>
              </a:defRPr>
            </a:lvl7pPr>
            <a:lvl8pPr marL="1005246" indent="0">
              <a:buNone/>
              <a:defRPr sz="400">
                <a:solidFill>
                  <a:schemeClr val="tx1">
                    <a:tint val="75000"/>
                  </a:schemeClr>
                </a:solidFill>
              </a:defRPr>
            </a:lvl8pPr>
            <a:lvl9pPr marL="1148852" indent="0">
              <a:buNone/>
              <a:defRPr sz="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57AD4-0EAB-472D-A37E-8D2C2AEC9EE1}" type="datetimeFigureOut">
              <a:rPr lang="ru-RU" smtClean="0"/>
              <a:t>03.01.2025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B8758-229E-4A84-8E0D-C5935D62890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57AD4-0EAB-472D-A37E-8D2C2AEC9EE1}" type="datetimeFigureOut">
              <a:rPr lang="ru-RU" smtClean="0"/>
              <a:t>03.01.2025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B8758-229E-4A84-8E0D-C5935D628902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228136" y="759725"/>
            <a:ext cx="1288663" cy="97753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1566126" y="759725"/>
            <a:ext cx="1288663" cy="97753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136" y="759419"/>
            <a:ext cx="1288663" cy="181414"/>
          </a:xfrm>
        </p:spPr>
        <p:txBody>
          <a:bodyPr anchor="ctr"/>
          <a:lstStyle>
            <a:lvl1pPr marL="0" indent="0" algn="ctr">
              <a:buNone/>
              <a:defRPr sz="800" b="0">
                <a:solidFill>
                  <a:schemeClr val="tx2"/>
                </a:solidFill>
                <a:latin typeface="+mj-lt"/>
              </a:defRPr>
            </a:lvl1pPr>
            <a:lvl2pPr marL="143607" indent="0">
              <a:buNone/>
              <a:defRPr sz="600" b="1"/>
            </a:lvl2pPr>
            <a:lvl3pPr marL="287213" indent="0">
              <a:buNone/>
              <a:defRPr sz="600" b="1"/>
            </a:lvl3pPr>
            <a:lvl4pPr marL="430820" indent="0">
              <a:buNone/>
              <a:defRPr sz="500" b="1"/>
            </a:lvl4pPr>
            <a:lvl5pPr marL="574426" indent="0">
              <a:buNone/>
              <a:defRPr sz="500" b="1"/>
            </a:lvl5pPr>
            <a:lvl6pPr marL="718033" indent="0">
              <a:buNone/>
              <a:defRPr sz="500" b="1"/>
            </a:lvl6pPr>
            <a:lvl7pPr marL="861639" indent="0">
              <a:buNone/>
              <a:defRPr sz="500" b="1"/>
            </a:lvl7pPr>
            <a:lvl8pPr marL="1005246" indent="0">
              <a:buNone/>
              <a:defRPr sz="500" b="1"/>
            </a:lvl8pPr>
            <a:lvl9pPr marL="1148852" indent="0">
              <a:buNone/>
              <a:defRPr sz="5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8365" y="972344"/>
            <a:ext cx="1287942" cy="764821"/>
          </a:xfrm>
        </p:spPr>
        <p:txBody>
          <a:bodyPr/>
          <a:lstStyle>
            <a:lvl1pPr>
              <a:defRPr sz="600"/>
            </a:lvl1pPr>
            <a:lvl2pPr>
              <a:defRPr sz="600"/>
            </a:lvl2pPr>
            <a:lvl3pPr>
              <a:defRPr sz="500"/>
            </a:lvl3pPr>
            <a:lvl4pPr>
              <a:defRPr sz="400"/>
            </a:lvl4pPr>
            <a:lvl5pPr>
              <a:defRPr sz="400"/>
            </a:lvl5pPr>
            <a:lvl6pPr>
              <a:defRPr sz="500"/>
            </a:lvl6pPr>
            <a:lvl7pPr>
              <a:defRPr sz="500"/>
            </a:lvl7pPr>
            <a:lvl8pPr>
              <a:defRPr sz="500"/>
            </a:lvl8pPr>
            <a:lvl9pPr>
              <a:defRPr sz="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67153" y="759419"/>
            <a:ext cx="1288663" cy="181414"/>
          </a:xfrm>
        </p:spPr>
        <p:txBody>
          <a:bodyPr anchor="ctr"/>
          <a:lstStyle>
            <a:lvl1pPr marL="0" indent="0" algn="ctr">
              <a:buNone/>
              <a:defRPr sz="800" b="0" i="0">
                <a:solidFill>
                  <a:schemeClr val="tx2"/>
                </a:solidFill>
                <a:latin typeface="+mj-lt"/>
              </a:defRPr>
            </a:lvl1pPr>
            <a:lvl2pPr marL="143607" indent="0">
              <a:buNone/>
              <a:defRPr sz="600" b="1"/>
            </a:lvl2pPr>
            <a:lvl3pPr marL="287213" indent="0">
              <a:buNone/>
              <a:defRPr sz="600" b="1"/>
            </a:lvl3pPr>
            <a:lvl4pPr marL="430820" indent="0">
              <a:buNone/>
              <a:defRPr sz="500" b="1"/>
            </a:lvl4pPr>
            <a:lvl5pPr marL="574426" indent="0">
              <a:buNone/>
              <a:defRPr sz="500" b="1"/>
            </a:lvl5pPr>
            <a:lvl6pPr marL="718033" indent="0">
              <a:buNone/>
              <a:defRPr sz="500" b="1"/>
            </a:lvl6pPr>
            <a:lvl7pPr marL="861639" indent="0">
              <a:buNone/>
              <a:defRPr sz="500" b="1"/>
            </a:lvl7pPr>
            <a:lvl8pPr marL="1005246" indent="0">
              <a:buNone/>
              <a:defRPr sz="500" b="1"/>
            </a:lvl8pPr>
            <a:lvl9pPr marL="1148852" indent="0">
              <a:buNone/>
              <a:defRPr sz="5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66083" y="972344"/>
            <a:ext cx="1288663" cy="764821"/>
          </a:xfrm>
        </p:spPr>
        <p:txBody>
          <a:bodyPr/>
          <a:lstStyle>
            <a:lvl1pPr>
              <a:defRPr sz="600"/>
            </a:lvl1pPr>
            <a:lvl2pPr>
              <a:defRPr sz="600"/>
            </a:lvl2pPr>
            <a:lvl3pPr>
              <a:defRPr sz="500"/>
            </a:lvl3pPr>
            <a:lvl4pPr>
              <a:defRPr sz="400"/>
            </a:lvl4pPr>
            <a:lvl5pPr>
              <a:defRPr sz="400"/>
            </a:lvl5pPr>
            <a:lvl6pPr>
              <a:defRPr sz="500"/>
            </a:lvl6pPr>
            <a:lvl7pPr>
              <a:defRPr sz="500"/>
            </a:lvl7pPr>
            <a:lvl8pPr>
              <a:defRPr sz="500"/>
            </a:lvl8pPr>
            <a:lvl9pPr>
              <a:defRPr sz="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57AD4-0EAB-472D-A37E-8D2C2AEC9EE1}" type="datetimeFigureOut">
              <a:rPr lang="ru-RU" smtClean="0"/>
              <a:t>03.01.2025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B8758-229E-4A84-8E0D-C5935D62890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57AD4-0EAB-472D-A37E-8D2C2AEC9EE1}" type="datetimeFigureOut">
              <a:rPr lang="ru-RU" smtClean="0"/>
              <a:t>03.01.2025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B8758-229E-4A84-8E0D-C5935D62890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77073" y="64823"/>
            <a:ext cx="2931862" cy="404495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8721" tIns="14361" rIns="28721" bIns="14361"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71364" y="202519"/>
            <a:ext cx="2941110" cy="377106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57AD4-0EAB-472D-A37E-8D2C2AEC9EE1}" type="datetimeFigureOut">
              <a:rPr lang="ru-RU" smtClean="0"/>
              <a:t>03.01.2025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B8758-229E-4A84-8E0D-C5935D62890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77073" y="64823"/>
            <a:ext cx="2931862" cy="404495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8721" tIns="14361" rIns="28721" bIns="14361"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57AD4-0EAB-472D-A37E-8D2C2AEC9EE1}" type="datetimeFigureOut">
              <a:rPr lang="ru-RU" smtClean="0"/>
              <a:t>03.01.2025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B8758-229E-4A84-8E0D-C5935D628902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8292" y="1015560"/>
            <a:ext cx="1130406" cy="54019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188"/>
              </a:spcAft>
              <a:buNone/>
              <a:defRPr sz="600">
                <a:solidFill>
                  <a:schemeClr val="tx2"/>
                </a:solidFill>
              </a:defRPr>
            </a:lvl1pPr>
            <a:lvl2pPr marL="143607" indent="0">
              <a:buNone/>
              <a:defRPr sz="400"/>
            </a:lvl2pPr>
            <a:lvl3pPr marL="287213" indent="0">
              <a:buNone/>
              <a:defRPr sz="300"/>
            </a:lvl3pPr>
            <a:lvl4pPr marL="430820" indent="0">
              <a:buNone/>
              <a:defRPr sz="300"/>
            </a:lvl4pPr>
            <a:lvl5pPr marL="574426" indent="0">
              <a:buNone/>
              <a:defRPr sz="300"/>
            </a:lvl5pPr>
            <a:lvl6pPr marL="718033" indent="0">
              <a:buNone/>
              <a:defRPr sz="300"/>
            </a:lvl6pPr>
            <a:lvl7pPr marL="861639" indent="0">
              <a:buNone/>
              <a:defRPr sz="300"/>
            </a:lvl7pPr>
            <a:lvl8pPr marL="1005246" indent="0">
              <a:buNone/>
              <a:defRPr sz="300"/>
            </a:lvl8pPr>
            <a:lvl9pPr marL="1148852" indent="0">
              <a:buNone/>
              <a:defRPr sz="3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71364" y="202520"/>
            <a:ext cx="2941110" cy="377589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308292" y="648229"/>
            <a:ext cx="1130406" cy="355230"/>
          </a:xfrm>
        </p:spPr>
        <p:txBody>
          <a:bodyPr anchor="b">
            <a:noAutofit/>
          </a:bodyPr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68422" y="518584"/>
            <a:ext cx="1316270" cy="1080382"/>
          </a:xfrm>
        </p:spPr>
        <p:txBody>
          <a:bodyPr anchor="ctr"/>
          <a:lstStyle>
            <a:lvl1pPr>
              <a:buClr>
                <a:schemeClr val="bg1"/>
              </a:buClr>
              <a:defRPr sz="7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6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6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5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500">
                <a:solidFill>
                  <a:schemeClr val="tx2"/>
                </a:solidFill>
              </a:defRPr>
            </a:lvl5pPr>
            <a:lvl6pPr>
              <a:defRPr sz="600"/>
            </a:lvl6pPr>
            <a:lvl7pPr>
              <a:defRPr sz="600"/>
            </a:lvl7pPr>
            <a:lvl8pPr>
              <a:defRPr sz="600"/>
            </a:lvl8pPr>
            <a:lvl9pPr>
              <a:defRPr sz="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77073" y="64823"/>
            <a:ext cx="2931862" cy="171132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8721" tIns="14361" rIns="28721" bIns="14361"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71364" y="1518196"/>
            <a:ext cx="2941110" cy="377589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3335" y="96034"/>
            <a:ext cx="1285444" cy="689044"/>
          </a:xfrm>
        </p:spPr>
        <p:txBody>
          <a:bodyPr anchor="b">
            <a:normAutofit/>
          </a:bodyPr>
          <a:lstStyle>
            <a:lvl1pPr algn="l">
              <a:defRPr sz="9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1372" y="789880"/>
            <a:ext cx="1287407" cy="686643"/>
          </a:xfrm>
        </p:spPr>
        <p:txBody>
          <a:bodyPr>
            <a:normAutofit/>
          </a:bodyPr>
          <a:lstStyle>
            <a:lvl1pPr marL="0" indent="0">
              <a:buNone/>
              <a:defRPr sz="600">
                <a:solidFill>
                  <a:srgbClr val="FFFFFF"/>
                </a:solidFill>
              </a:defRPr>
            </a:lvl1pPr>
            <a:lvl2pPr marL="143607" indent="0">
              <a:buNone/>
              <a:defRPr sz="400"/>
            </a:lvl2pPr>
            <a:lvl3pPr marL="287213" indent="0">
              <a:buNone/>
              <a:defRPr sz="300"/>
            </a:lvl3pPr>
            <a:lvl4pPr marL="430820" indent="0">
              <a:buNone/>
              <a:defRPr sz="300"/>
            </a:lvl4pPr>
            <a:lvl5pPr marL="574426" indent="0">
              <a:buNone/>
              <a:defRPr sz="300"/>
            </a:lvl5pPr>
            <a:lvl6pPr marL="718033" indent="0">
              <a:buNone/>
              <a:defRPr sz="300"/>
            </a:lvl6pPr>
            <a:lvl7pPr marL="861639" indent="0">
              <a:buNone/>
              <a:defRPr sz="300"/>
            </a:lvl7pPr>
            <a:lvl8pPr marL="1005246" indent="0">
              <a:buNone/>
              <a:defRPr sz="300"/>
            </a:lvl8pPr>
            <a:lvl9pPr marL="1148852" indent="0">
              <a:buNone/>
              <a:defRPr sz="3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57AD4-0EAB-472D-A37E-8D2C2AEC9EE1}" type="datetimeFigureOut">
              <a:rPr lang="ru-RU" smtClean="0"/>
              <a:t>03.01.2025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B8758-229E-4A84-8E0D-C5935D628902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2601" y="388937"/>
            <a:ext cx="1202341" cy="829734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  <a:lvl2pPr marL="143607" indent="0">
              <a:buNone/>
              <a:defRPr sz="900"/>
            </a:lvl2pPr>
            <a:lvl3pPr marL="287213" indent="0">
              <a:buNone/>
              <a:defRPr sz="800"/>
            </a:lvl3pPr>
            <a:lvl4pPr marL="430820" indent="0">
              <a:buNone/>
              <a:defRPr sz="600"/>
            </a:lvl4pPr>
            <a:lvl5pPr marL="574426" indent="0">
              <a:buNone/>
              <a:defRPr sz="600"/>
            </a:lvl5pPr>
            <a:lvl6pPr marL="718033" indent="0">
              <a:buNone/>
              <a:defRPr sz="600"/>
            </a:lvl6pPr>
            <a:lvl7pPr marL="861639" indent="0">
              <a:buNone/>
              <a:defRPr sz="600"/>
            </a:lvl7pPr>
            <a:lvl8pPr marL="1005246" indent="0">
              <a:buNone/>
              <a:defRPr sz="600"/>
            </a:lvl8pPr>
            <a:lvl9pPr marL="1148852" indent="0">
              <a:buNone/>
              <a:defRPr sz="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77073" y="64823"/>
            <a:ext cx="2931862" cy="700088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8721" tIns="14361" rIns="28721" bIns="14361"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71364" y="476227"/>
            <a:ext cx="2941110" cy="377106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4146" y="95938"/>
            <a:ext cx="2774633" cy="355230"/>
          </a:xfrm>
          <a:prstGeom prst="rect">
            <a:avLst/>
          </a:prstGeom>
        </p:spPr>
        <p:txBody>
          <a:bodyPr vert="horz" lIns="28721" tIns="14361" rIns="28721" bIns="14361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740946" y="1772327"/>
            <a:ext cx="1276693" cy="103537"/>
          </a:xfrm>
          <a:prstGeom prst="rect">
            <a:avLst/>
          </a:prstGeom>
        </p:spPr>
        <p:txBody>
          <a:bodyPr vert="horz" lIns="28721" tIns="14361" rIns="28721" bIns="14361" rtlCol="0" anchor="ctr"/>
          <a:lstStyle>
            <a:lvl1pPr algn="r">
              <a:defRPr sz="300">
                <a:solidFill>
                  <a:schemeClr val="tx2"/>
                </a:solidFill>
              </a:defRPr>
            </a:lvl1pPr>
          </a:lstStyle>
          <a:p>
            <a:fld id="{6CA57AD4-0EAB-472D-A37E-8D2C2AEC9EE1}" type="datetimeFigureOut">
              <a:rPr lang="ru-RU" smtClean="0"/>
              <a:t>03.01.2025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286" y="1772327"/>
            <a:ext cx="1276693" cy="103537"/>
          </a:xfrm>
          <a:prstGeom prst="rect">
            <a:avLst/>
          </a:prstGeom>
        </p:spPr>
        <p:txBody>
          <a:bodyPr vert="horz" lIns="28721" tIns="14361" rIns="28721" bIns="14361" rtlCol="0" anchor="ctr"/>
          <a:lstStyle>
            <a:lvl1pPr algn="l">
              <a:defRPr sz="3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345606" y="1772327"/>
            <a:ext cx="391713" cy="103537"/>
          </a:xfrm>
          <a:prstGeom prst="rect">
            <a:avLst/>
          </a:prstGeom>
        </p:spPr>
        <p:txBody>
          <a:bodyPr vert="horz" lIns="28721" tIns="14361" rIns="28721" bIns="14361" rtlCol="0" anchor="ctr"/>
          <a:lstStyle>
            <a:lvl1pPr algn="ctr">
              <a:defRPr sz="300">
                <a:solidFill>
                  <a:schemeClr val="tx2"/>
                </a:solidFill>
              </a:defRPr>
            </a:lvl1pPr>
          </a:lstStyle>
          <a:p>
            <a:fld id="{E8BB8758-229E-4A84-8E0D-C5935D628902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4020" y="758669"/>
            <a:ext cx="2497740" cy="978496"/>
          </a:xfrm>
          <a:prstGeom prst="rect">
            <a:avLst/>
          </a:prstGeom>
        </p:spPr>
        <p:txBody>
          <a:bodyPr vert="horz" lIns="28721" tIns="14361" rIns="28721" bIns="14361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287213" rtl="0" eaLnBrk="1" latinLnBrk="0" hangingPunct="1">
        <a:spcBef>
          <a:spcPct val="0"/>
        </a:spcBef>
        <a:buNone/>
        <a:defRPr sz="1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86164" indent="-86164" algn="l" defTabSz="287213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800" kern="1200">
          <a:solidFill>
            <a:schemeClr val="tx2"/>
          </a:solidFill>
          <a:latin typeface="+mn-lt"/>
          <a:ea typeface="+mn-ea"/>
          <a:cs typeface="+mn-cs"/>
        </a:defRPr>
      </a:lvl1pPr>
      <a:lvl2pPr marL="181004" indent="-86164" algn="l" defTabSz="287213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700" kern="1200">
          <a:solidFill>
            <a:schemeClr val="tx2"/>
          </a:solidFill>
          <a:latin typeface="+mn-lt"/>
          <a:ea typeface="+mn-ea"/>
          <a:cs typeface="+mn-cs"/>
        </a:defRPr>
      </a:lvl2pPr>
      <a:lvl3pPr marL="268764" indent="-71803" algn="l" defTabSz="287213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600" kern="1200">
          <a:solidFill>
            <a:schemeClr val="tx2"/>
          </a:solidFill>
          <a:latin typeface="+mn-lt"/>
          <a:ea typeface="+mn-ea"/>
          <a:cs typeface="+mn-cs"/>
        </a:defRPr>
      </a:lvl3pPr>
      <a:lvl4pPr marL="359016" indent="-71803" algn="l" defTabSz="287213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600" kern="1200">
          <a:solidFill>
            <a:schemeClr val="tx2"/>
          </a:solidFill>
          <a:latin typeface="+mn-lt"/>
          <a:ea typeface="+mn-ea"/>
          <a:cs typeface="+mn-cs"/>
        </a:defRPr>
      </a:lvl4pPr>
      <a:lvl5pPr marL="459541" indent="-71803" algn="l" defTabSz="287213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500" kern="1200">
          <a:solidFill>
            <a:schemeClr val="tx2"/>
          </a:solidFill>
          <a:latin typeface="+mn-lt"/>
          <a:ea typeface="+mn-ea"/>
          <a:cs typeface="+mn-cs"/>
        </a:defRPr>
      </a:lvl5pPr>
      <a:lvl6pPr marL="560065" indent="-71803" algn="l" defTabSz="287213" rtl="0" eaLnBrk="1" latinLnBrk="0" hangingPunct="1">
        <a:spcBef>
          <a:spcPts val="121"/>
        </a:spcBef>
        <a:buClr>
          <a:schemeClr val="accent1"/>
        </a:buClr>
        <a:buFont typeface="Symbol" pitchFamily="18" charset="2"/>
        <a:buChar char="*"/>
        <a:defRPr sz="400" kern="1200">
          <a:solidFill>
            <a:schemeClr val="tx2"/>
          </a:solidFill>
          <a:latin typeface="+mn-lt"/>
          <a:ea typeface="+mn-ea"/>
          <a:cs typeface="+mn-cs"/>
        </a:defRPr>
      </a:lvl6pPr>
      <a:lvl7pPr marL="660590" indent="-71803" algn="l" defTabSz="287213" rtl="0" eaLnBrk="1" latinLnBrk="0" hangingPunct="1">
        <a:spcBef>
          <a:spcPts val="121"/>
        </a:spcBef>
        <a:buClr>
          <a:schemeClr val="accent1"/>
        </a:buClr>
        <a:buFont typeface="Symbol" pitchFamily="18" charset="2"/>
        <a:buChar char="*"/>
        <a:defRPr sz="400" kern="1200">
          <a:solidFill>
            <a:schemeClr val="tx2"/>
          </a:solidFill>
          <a:latin typeface="+mn-lt"/>
          <a:ea typeface="+mn-ea"/>
          <a:cs typeface="+mn-cs"/>
        </a:defRPr>
      </a:lvl7pPr>
      <a:lvl8pPr marL="761115" indent="-71803" algn="l" defTabSz="287213" rtl="0" eaLnBrk="1" latinLnBrk="0" hangingPunct="1">
        <a:spcBef>
          <a:spcPts val="121"/>
        </a:spcBef>
        <a:buClr>
          <a:schemeClr val="accent1"/>
        </a:buClr>
        <a:buFont typeface="Symbol" pitchFamily="18" charset="2"/>
        <a:buChar char="*"/>
        <a:defRPr sz="400" kern="1200">
          <a:solidFill>
            <a:schemeClr val="tx2"/>
          </a:solidFill>
          <a:latin typeface="+mn-lt"/>
          <a:ea typeface="+mn-ea"/>
          <a:cs typeface="+mn-cs"/>
        </a:defRPr>
      </a:lvl8pPr>
      <a:lvl9pPr marL="861639" indent="-71803" algn="l" defTabSz="287213" rtl="0" eaLnBrk="1" latinLnBrk="0" hangingPunct="1">
        <a:spcBef>
          <a:spcPts val="121"/>
        </a:spcBef>
        <a:buClr>
          <a:schemeClr val="accent1"/>
        </a:buClr>
        <a:buFont typeface="Symbol" pitchFamily="18" charset="2"/>
        <a:buChar char="*"/>
        <a:defRPr sz="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87213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1pPr>
      <a:lvl2pPr marL="143607" algn="l" defTabSz="287213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2pPr>
      <a:lvl3pPr marL="287213" algn="l" defTabSz="287213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3pPr>
      <a:lvl4pPr marL="430820" algn="l" defTabSz="287213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4pPr>
      <a:lvl5pPr marL="574426" algn="l" defTabSz="287213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5pPr>
      <a:lvl6pPr marL="718033" algn="l" defTabSz="287213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6pPr>
      <a:lvl7pPr marL="861639" algn="l" defTabSz="287213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7pPr>
      <a:lvl8pPr marL="1005246" algn="l" defTabSz="287213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8pPr>
      <a:lvl9pPr marL="1148852" algn="l" defTabSz="287213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5" Type="http://schemas.openxmlformats.org/officeDocument/2006/relationships/image" Target="../media/image4.jpeg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3082925" cy="1944688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18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ЦЕНТР </a:t>
            </a:r>
            <a:r>
              <a:rPr lang="ru-RU" sz="1800" b="1" i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i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1800" b="1" i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ДРУЖЕСТВЕННЫЙ </a:t>
            </a:r>
            <a:r>
              <a:rPr lang="ru-RU" sz="18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18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ПОДРОСТКАМ</a:t>
            </a:r>
            <a:br>
              <a:rPr lang="ru-RU" sz="18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18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«РИТМ»</a:t>
            </a:r>
            <a:endParaRPr lang="ru-RU" sz="1800" b="1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301" y="87586"/>
            <a:ext cx="1050007" cy="596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2055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-5316" y="52"/>
            <a:ext cx="3082925" cy="1944688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l"/>
            <a:r>
              <a:rPr lang="ru-RU" sz="11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11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ru-RU" sz="11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Консультирование </a:t>
            </a:r>
            <a:br>
              <a:rPr lang="ru-RU" sz="11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1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молодежи бесплатно, </a:t>
            </a:r>
            <a:br>
              <a:rPr lang="ru-RU" sz="11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1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анонимно, </a:t>
            </a:r>
            <a:r>
              <a:rPr lang="ru-RU" sz="11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конфиденциально</a:t>
            </a:r>
            <a:br>
              <a:rPr lang="ru-RU" sz="11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0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0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ru-RU" sz="10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Адрес: Могилевская область, </a:t>
            </a:r>
            <a:br>
              <a:rPr lang="ru-RU" sz="10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0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г. Горки, пр – т Интернациональный, д.2, </a:t>
            </a:r>
            <a:r>
              <a:rPr lang="ru-RU" sz="1000" b="1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каб</a:t>
            </a:r>
            <a:r>
              <a:rPr lang="ru-RU" sz="10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12</a:t>
            </a:r>
            <a:r>
              <a:rPr lang="ru-RU" sz="10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0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0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тел. (8 02233) 76404</a:t>
            </a:r>
            <a:br>
              <a:rPr lang="ru-RU" sz="10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0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тел. моб. (+375 29) 385 63 </a:t>
            </a:r>
            <a:r>
              <a:rPr lang="ru-RU" sz="1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34</a:t>
            </a:r>
            <a:br>
              <a:rPr lang="ru-RU" sz="1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электронный адрес: </a:t>
            </a:r>
            <a:r>
              <a:rPr lang="en-US" sz="1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ritm.tsdp00@mail.ru</a:t>
            </a:r>
            <a:r>
              <a:rPr lang="ru-RU" sz="10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0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0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0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0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время работы: вторник, четверг         </a:t>
            </a:r>
            <a:br>
              <a:rPr lang="ru-RU" sz="10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0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  8.30 – 17.00</a:t>
            </a:r>
            <a:br>
              <a:rPr lang="ru-RU" sz="10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психолог</a:t>
            </a:r>
            <a:r>
              <a:rPr lang="ru-RU" sz="10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1000" b="1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Брыгина</a:t>
            </a:r>
            <a:r>
              <a:rPr lang="ru-RU" sz="10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Кристина Алексеевна 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8613" y="0"/>
            <a:ext cx="684312" cy="684312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harpenSoften amount="25000"/>
                    </a14:imgEffect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7485" y="1"/>
            <a:ext cx="641127" cy="684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9938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57</TotalTime>
  <Words>5</Words>
  <Application>Microsoft Office PowerPoint</Application>
  <PresentationFormat>Произвольный</PresentationFormat>
  <Paragraphs>4</Paragraphs>
  <Slides>2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Волна</vt:lpstr>
      <vt:lpstr>ЦЕНТР  ДРУЖЕСТВЕННЫЙ  ПОДРОСТКАМ «РИТМ»</vt:lpstr>
      <vt:lpstr>               Консультирование            молодежи бесплатно,   анонимно, конфиденциально         Адрес: Могилевская область,  г. Горки, пр – т Интернациональный, д.2, каб. 12 тел. (8 02233) 76404 тел. моб. (+375 29) 385 63 34 электронный адрес: ritm.tsdp00@mail.ru  время работы: вторник, четверг                                      8.30 – 17.00 психолог: Брыгина   Кристина Алексеевна </vt:lpstr>
    </vt:vector>
  </TitlesOfParts>
  <Company>SPecialiST RePack &amp; SanBuild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ЦЕНТР  ДРУЖЕСТВЕННОЙ  ПОДДЕРЖКИ ПОДРОСТКАМ «ДОВЕРИЕ»</dc:title>
  <dc:creator>Gorkicrb</dc:creator>
  <cp:lastModifiedBy>User</cp:lastModifiedBy>
  <cp:revision>10</cp:revision>
  <cp:lastPrinted>2011-03-04T06:04:04Z</cp:lastPrinted>
  <dcterms:created xsi:type="dcterms:W3CDTF">2011-03-04T08:44:31Z</dcterms:created>
  <dcterms:modified xsi:type="dcterms:W3CDTF">2025-01-03T13:18:51Z</dcterms:modified>
</cp:coreProperties>
</file>