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136904" cy="2507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Острые Нарушения Мозгового Кровообращения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Подготовил: врач-невролог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Вист Эдгар Витальевич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Согласно МКБ-10, ОНМК относятся к рубрике «Цереброваскулярные болезни»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I60 – I69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Субарахноидальное кровоизлияние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Внутримозговое кровоизлияние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I62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Другое нетравматическое внутримозговое кровоизлияние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Инфаркт мозга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I64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Инсульт, неуточненный как кровоизлияние или инфаркт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Закупорка и стеноз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прецеребральных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артерий, не приводящие к инфаркту мозга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I66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Закупорка или стеноз церебральных артерий , не приводящие к инфаркту мозга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Другие цереброваскулярные заболевания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Поражение сосудов головного мозга при болезнях классифицированных в других рубриках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I69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Последствия цереброваскулярных болезней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Клинические проявления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Инфаркт мозга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острое начало, чаще в ночное время; возраст более 50 лет; со стороны органов дыхания без особенностей, АД (возможны различные варианты, чаще гипертензия); нарушение сознания в виде оглушения, сопор, реже коматозное состояние; редко двигательное возбуждение; рвота редкое явление (2-5%); судорожный синдром редко; менингеальные симптомы редкие;  патологические симптомы односторонние, соответствующие противоположной стороне.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685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Внутримозговое кровоизлияние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возраст развития около 45-60лет; сопутствующие заболевания в анамнезе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артериальная гипертензия, длительно существующая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кризовыми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течениями; начало случая внезапное, чаще днем после физического или психоэмоционального напряжения; дыхание храпящее; выраженная АГ; нарушение сознания вплоть до комы; присутствует двигательное возбуждение; в 70% присутствует рвота; судорожный синдром в 50% случаев; менингеальные симптомы положительные; патологические симптомы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контрлатеральные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либо двусторонние.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7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Субарахноидальное кровоизлияние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острейшее развитие интенсивной головной боли по типу удара ножа; тошнота; рвота; частое развитие судорожного синдрома; появление менингеальных знаков (Бехтерева,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Кернига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ригидности затылочных мышц и т.д.); вегетативные расстройства: повышение АД; гипертермия; изменения пульса(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-,тахикардия); очаговая неврологическая симптоматика чаще отсутствует.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Детальный сбор анамнеза со слов пациента либо со слов родственника/очевидцев: уточнение момента наступления заболевания и при каких обстоятельствах возникла данная картина; наличие ранее подобной картины заболевания; уточнения сопутствующей патологии(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коморбидности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общего состояния пациента и неврологического статуса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Дополнительные методы обследования: исследование АД, ЧСС, исследование СЦЖ, Эхо-ЭГ,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ОАК+глюкоза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ОАМ, БАК,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гемостазиограмма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возможности проведение ранней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(РКТ, МРТ).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раннем этапе врачом СМП/врачом приемного отделения( дежурным врачом) может быть применена система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  <p:pic>
        <p:nvPicPr>
          <p:cNvPr id="3074" name="Picture 2" descr="F:\simptomyi insulyta_011199812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96116"/>
            <a:ext cx="4031307" cy="454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Дифференциальная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Мигрень, с аурой/без ауры, гемиплегическая форма;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Постиктальный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постэпилептический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синдром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Диссоциативные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(конверсионные) двигательные/чувствительные расстройства;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Периферический вестибулярный синдром;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Стилл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-синдром( синдром подключичного обкрадывания)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Поднятие головного конца кровати под углом 30 градусов.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проходимости верхних дыхательных путей.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тахипноэ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(ЧД более 40 мин) перевод на ИВЛ.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Впервые 24часа АД снижают на 10-15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от исходного уровня. Предпочтительны препараты, не оказывающие отрицательного воздействия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ауторегуляцию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мозгового кровотока: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каптоприл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эналаприл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пропранолол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гиперхолестеринемии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дислипидемии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наличии отёка головного мозга: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манитол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15% раствор,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лизина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эсцинат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0,1%.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судорожном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синдроме и психомоторном возбуждении: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0,5%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рвоте: метоклопрамид 0,5%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наличии вестибулярного синдрома: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бетагистин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16/24мг.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Нейропротекция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антиоксидантная терапия: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Сульфат магния 25% 10-20мл в/в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холина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альфасцират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либо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цитиколин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4мл/1000мг;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эмоксипин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3% 10-15мл в/в;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кортексин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10мг в/м;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диаветол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10-30мл в/в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3d-b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33355"/>
            <a:ext cx="9132168" cy="690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FFFF00"/>
                </a:solidFill>
              </a:rPr>
              <a:t>Спасибо за внимание!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Понятие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Эпидемиология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Этиопатогенез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заболевания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Классификация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Клинические проявления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Диагностика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Дифференциальная диагностика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Лечение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Инсульт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острое нарушение кровообращения в головном мозге с развитием стойких симптомов поражения, длящиеся более 24 часов, вызванных инфарктом или кровоизлиянием в мозговое вещество.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ОНМК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несколько более широкое понятие, чем инсульт, поскольку включает еще и преходящие нарушения мозгового кровообращения (ПНМК или ТИА)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ПНМК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клинический синдром, представленный очаговым неврологическими расстройствами, развивающиеся внезапно на фоне острого нарушения церебральной циркуляции, с полным восстановлением нарушенных функций в течении 24часов.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Эпидемиология ОНМК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данным Министерства Здравоохранения Республики Беларусь в 2016 году перенесли инсульт 32,5 тысячи пациентов. Люди в трудоспособном возрасте составляют примерно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30 %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общего числа пациентов. Что касается смертности, за последние годы этот показатель значительно сократился. Летальность в стационарах составляет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13 %.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лет назад данный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показатель составлял - 25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 и патогенез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важные этиологические факторы, приводящие к развитию ТИА и инсульта являются: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Атеросклероз – хроническое заболевание артерий крупного и среднего калибра, которое характеризуется отложением в интиме сосуда липидов и белков с последующим разрастанием соединительной ткани.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Артериальная гипертензия – группа заболеваний неоднородного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этиопатогенеза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объединены по ведущему клиническому признаку и выделены в МКБ-10 как «Болезни, характеризующиеся повышенным кровяным давлением».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 АГ и атеросклероза, которое встречается намного чаще, чем изолированные случаи АГ  либо атеросклероза.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Сахарный диабет – заболевание приводящее к поражение артерий мелкого и среднего калибра.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сердца (инфаркты миокарда, сердечные аритмии, пороки клапанного аппарата) – которые приводят к развитию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кардиоэмболического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типа инсульта.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Аномалии развития сосудистой стенки и сосудов( аневризмы сосудов головного мозга, артериовенозные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мальформации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которые провоцируют развитие ВМК, САК.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Патогенез развития инсульта по ишемическому типу: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narushenie_krovosnabgenia_moz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772816"/>
            <a:ext cx="80486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6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развитие инсульта по геморрагическому типу принимают участие 2 механизма: разрыв патологически аномального сосуда, а также диапедез вследствие повышенной проницаемости сосудистой стенки с последующим развитием механизма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эксайтотоксичности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4d962b2edacf593f559bdca8d7e560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787" y="3429000"/>
            <a:ext cx="4246978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2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ОНМК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классификации цереброваскулярных болезней ВОЗ(1981) и Российской классификации  сосудистого поражения головного и спинного мозга Института неврологии Академии медицинских наук(1971), ОНМК подразделяются: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Преходящие нарушения мозгового кровообращения (ПНМК):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Транзиторные ишемические атаки (ТИА)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Гипертонический церебральный криз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2.Инсульты: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ишемическому типу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геморрагическому типу.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1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954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Острые Нарушения Мозгового Кровообращения</vt:lpstr>
      <vt:lpstr>Содержание:</vt:lpstr>
      <vt:lpstr>Понятие</vt:lpstr>
      <vt:lpstr>Эпидемиология ОНМК</vt:lpstr>
      <vt:lpstr>Этиология и патогенез </vt:lpstr>
      <vt:lpstr>Презентация PowerPoint</vt:lpstr>
      <vt:lpstr>Презентация PowerPoint</vt:lpstr>
      <vt:lpstr>Презентация PowerPoint</vt:lpstr>
      <vt:lpstr>Классификация ОНМК</vt:lpstr>
      <vt:lpstr>Презентация PowerPoint</vt:lpstr>
      <vt:lpstr>Клинические проявления</vt:lpstr>
      <vt:lpstr>Презентация PowerPoint</vt:lpstr>
      <vt:lpstr>Презентация PowerPoint</vt:lpstr>
      <vt:lpstr>Диагностика</vt:lpstr>
      <vt:lpstr>Презентация PowerPoint</vt:lpstr>
      <vt:lpstr>Дифференциальная диагностика</vt:lpstr>
      <vt:lpstr>Лечение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Острые Нарушения Мозгового Кровообращения</dc:title>
  <dc:creator>Семья Вист</dc:creator>
  <cp:lastModifiedBy>Эдгар</cp:lastModifiedBy>
  <cp:revision>17</cp:revision>
  <dcterms:created xsi:type="dcterms:W3CDTF">2018-12-03T16:13:56Z</dcterms:created>
  <dcterms:modified xsi:type="dcterms:W3CDTF">2020-09-19T18:33:47Z</dcterms:modified>
</cp:coreProperties>
</file>